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2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80" cy="49447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678" y="0"/>
            <a:ext cx="2918579" cy="49447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66FC7BAE-B146-4816-A286-916B22395A6D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233488"/>
            <a:ext cx="48117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29" y="4750275"/>
            <a:ext cx="5388610" cy="3885336"/>
          </a:xfrm>
          <a:prstGeom prst="rect">
            <a:avLst/>
          </a:prstGeom>
        </p:spPr>
        <p:txBody>
          <a:bodyPr vert="horz" lIns="87572" tIns="43786" rIns="87572" bIns="4378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5019"/>
            <a:ext cx="2918580" cy="49447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678" y="9375019"/>
            <a:ext cx="2918579" cy="49447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D4DFDE1B-8DE0-4DB2-BBDD-45E049629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1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画像：</a:t>
            </a:r>
            <a:r>
              <a:rPr kumimoji="1" lang="en-US" altLang="ja-JP" dirty="0" smtClean="0"/>
              <a:t>https://userdisk.webry.biglobe.ne.jp/012/472/52/N000/000/000/129787411898416319807_BG39b_1280.jpg</a:t>
            </a:r>
          </a:p>
          <a:p>
            <a:r>
              <a:rPr kumimoji="1" lang="ja-JP" altLang="en-US" dirty="0" smtClean="0"/>
              <a:t>利用規約：</a:t>
            </a:r>
            <a:r>
              <a:rPr kumimoji="1" lang="en-US" altLang="ja-JP" dirty="0" smtClean="0"/>
              <a:t>http://www5d.biglobe.ne.jp/~gakai/HTML/kiyaku.html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DE1B-8DE0-4DB2-BBDD-45E0496292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1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4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95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4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2A2A-800F-41F2-9437-74DFF22EB51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F8B6-99F2-42D4-976C-66035CDBD1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33" t="1365" r="5853" b="1547"/>
          <a:stretch/>
        </p:blipFill>
        <p:spPr>
          <a:xfrm>
            <a:off x="95794" y="87086"/>
            <a:ext cx="9710057" cy="66794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6943" y="6178427"/>
            <a:ext cx="2982646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東京都教育委員会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9973" y="4567834"/>
            <a:ext cx="7681700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大人が守る！　子供の権利、子供の未来</a:t>
            </a:r>
            <a:endParaRPr kumimoji="1" lang="ja-JP" altLang="en-US" sz="3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69859" y="-168843"/>
            <a:ext cx="432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STOP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17" y="1824709"/>
            <a:ext cx="9562012" cy="240024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不適切な言動の根絶に向けて</a:t>
            </a:r>
            <a:endParaRPr kumimoji="1" lang="en-US" altLang="ja-JP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複数で対応　みんなで関わる清明の子</a:t>
            </a:r>
            <a:endParaRPr kumimoji="1" lang="en-US" altLang="ja-JP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</a:t>
            </a:r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宣言</a:t>
            </a:r>
            <a:r>
              <a:rPr kumimoji="1" lang="ja-JP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します！</a:t>
            </a:r>
            <a:endParaRPr kumimoji="1" lang="ja-JP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68401" y="-98894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体罰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05310" y="5152761"/>
            <a:ext cx="2759089" cy="163121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ja-JP" altLang="en-US" sz="10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暴言</a:t>
            </a:r>
            <a:endParaRPr lang="en-US" altLang="ja-JP" sz="10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98042" y="5100022"/>
            <a:ext cx="2880000" cy="1938992"/>
          </a:xfrm>
          <a:prstGeom prst="rect">
            <a:avLst/>
          </a:prstGeom>
          <a:noFill/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</a:rPr>
              <a:t>NO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943" y="5528740"/>
            <a:ext cx="41147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清瀬市</a:t>
            </a:r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立清明小学校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9" y="6255927"/>
            <a:ext cx="333333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58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HG明朝E</vt:lpstr>
      <vt:lpstr>游ゴシック</vt:lpstr>
      <vt:lpstr>游ゴシック Light</vt:lpstr>
      <vt:lpstr>Arial</vt:lpstr>
      <vt:lpstr>Calibri</vt:lpstr>
      <vt:lpstr>Calibri Light</vt:lpstr>
      <vt:lpstr>Stencil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清明小学校 職員室</cp:lastModifiedBy>
  <cp:revision>26</cp:revision>
  <cp:lastPrinted>2022-09-01T04:32:05Z</cp:lastPrinted>
  <dcterms:created xsi:type="dcterms:W3CDTF">2022-04-26T09:38:32Z</dcterms:created>
  <dcterms:modified xsi:type="dcterms:W3CDTF">2022-09-01T04:36:20Z</dcterms:modified>
</cp:coreProperties>
</file>